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29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23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18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32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3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60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8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7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5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63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A2E0-5BF6-4798-8EC8-FA4456A53FF0}" type="datetimeFigureOut">
              <a:rPr lang="ru-RU" smtClean="0"/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32A55-63F8-4713-AF80-EEC3D2BC4F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7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335562"/>
              </p:ext>
            </p:extLst>
          </p:nvPr>
        </p:nvGraphicFramePr>
        <p:xfrm>
          <a:off x="1385793" y="209550"/>
          <a:ext cx="9398321" cy="231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Документ" r:id="rId3" imgW="6119059" imgH="1509974" progId="Word.Document.12">
                  <p:embed/>
                </p:oleObj>
              </mc:Choice>
              <mc:Fallback>
                <p:oleObj name="Документ" r:id="rId3" imgW="6119059" imgH="1509974" progId="Word.Document.12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5793" y="209550"/>
                        <a:ext cx="9398321" cy="2318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-806853" y="2528047"/>
            <a:ext cx="1381946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Разработка программного обеспечения, визуализирующего «Кубик </a:t>
            </a:r>
            <a:r>
              <a:rPr lang="ru-RU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Рубика</a:t>
            </a:r>
            <a:r>
              <a:rPr lang="ru-RU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», «Пирамидку </a:t>
            </a:r>
            <a:r>
              <a:rPr lang="ru-RU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Меффера</a:t>
            </a:r>
            <a:r>
              <a:rPr lang="ru-RU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5511998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Студент: Климов Илья Сергеевич, группа ИУ7-52Б</a:t>
            </a:r>
          </a:p>
          <a:p>
            <a:r>
              <a:rPr lang="ru-RU" sz="2400" dirty="0" smtClean="0"/>
              <a:t>Научный руководитель: </a:t>
            </a:r>
            <a:r>
              <a:rPr lang="ru-RU" sz="2400" dirty="0" err="1" smtClean="0"/>
              <a:t>Шикуть</a:t>
            </a:r>
            <a:r>
              <a:rPr lang="ru-RU" sz="2400" dirty="0" smtClean="0"/>
              <a:t> Алла Васильевна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19702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Вывод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 результате проведенных экспериментов видно, что время поворота грани кубика </a:t>
            </a:r>
            <a:r>
              <a:rPr lang="ru-RU" dirty="0" err="1"/>
              <a:t>Рубика</a:t>
            </a:r>
            <a:r>
              <a:rPr lang="ru-RU" dirty="0"/>
              <a:t> растёт пропорционально его размерности (на 15-20%). </a:t>
            </a:r>
            <a:endParaRPr lang="ru-RU" dirty="0" smtClean="0"/>
          </a:p>
          <a:p>
            <a:r>
              <a:rPr lang="ru-RU" dirty="0" smtClean="0"/>
              <a:t>Освещение </a:t>
            </a:r>
            <a:r>
              <a:rPr lang="ru-RU" dirty="0"/>
              <a:t>замедляет скорость работы приблизительно на 20%. На больших размерностях время близко к одной секунде, что видно визуально. </a:t>
            </a:r>
            <a:endParaRPr lang="ru-RU" dirty="0" smtClean="0"/>
          </a:p>
          <a:p>
            <a:r>
              <a:rPr lang="ru-RU" dirty="0" smtClean="0"/>
              <a:t>Поворот </a:t>
            </a:r>
            <a:r>
              <a:rPr lang="ru-RU" dirty="0"/>
              <a:t>грани пирамидки </a:t>
            </a:r>
            <a:r>
              <a:rPr lang="ru-RU" dirty="0" err="1"/>
              <a:t>Мефферта</a:t>
            </a:r>
            <a:r>
              <a:rPr lang="ru-RU" dirty="0"/>
              <a:t> медленнее на 22%, так как несмотря на меньшее количество деталей, угол поворота на 30 градусов больше. </a:t>
            </a:r>
            <a:endParaRPr lang="ru-RU" dirty="0" smtClean="0"/>
          </a:p>
          <a:p>
            <a:r>
              <a:rPr lang="ru-RU" dirty="0" smtClean="0"/>
              <a:t>Наличие </a:t>
            </a:r>
            <a:r>
              <a:rPr lang="ru-RU" dirty="0"/>
              <a:t>освещение делает скорость медленнее приблизительно на 10%.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98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Заключение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результате выполнения работы была достигнута поставленная цель – создан программный продукт, визуализирующий «Кубик </a:t>
            </a:r>
            <a:r>
              <a:rPr lang="ru-RU" dirty="0" err="1"/>
              <a:t>Рубика</a:t>
            </a:r>
            <a:r>
              <a:rPr lang="ru-RU" dirty="0"/>
              <a:t>», «Пирамидку </a:t>
            </a:r>
            <a:r>
              <a:rPr lang="ru-RU" dirty="0" err="1"/>
              <a:t>Мефферта</a:t>
            </a:r>
            <a:r>
              <a:rPr lang="ru-RU" dirty="0"/>
              <a:t>» и позволяющий собирать их. Также были решены все поставленные </a:t>
            </a:r>
            <a:r>
              <a:rPr lang="ru-RU" dirty="0" smtClean="0"/>
              <a:t>задачи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79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Введение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606562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Кубик </a:t>
            </a:r>
            <a:r>
              <a:rPr lang="ru-RU" dirty="0" err="1" smtClean="0"/>
              <a:t>Рубика</a:t>
            </a:r>
            <a:r>
              <a:rPr lang="ru-RU" dirty="0" smtClean="0"/>
              <a:t> – одна из самых популярных головоломок в мире, была изобретена венгерским скульптором в 1974 году.</a:t>
            </a:r>
          </a:p>
          <a:p>
            <a:r>
              <a:rPr lang="ru-RU" dirty="0" smtClean="0"/>
              <a:t>Пирамидка </a:t>
            </a:r>
            <a:r>
              <a:rPr lang="ru-RU" dirty="0" err="1" smtClean="0"/>
              <a:t>Мефферта</a:t>
            </a:r>
            <a:r>
              <a:rPr lang="ru-RU" dirty="0" smtClean="0"/>
              <a:t> – головоломка, похожая на кубик </a:t>
            </a:r>
            <a:r>
              <a:rPr lang="ru-RU" dirty="0" err="1" smtClean="0"/>
              <a:t>Рубика</a:t>
            </a:r>
            <a:r>
              <a:rPr lang="ru-RU" dirty="0" smtClean="0"/>
              <a:t>, но имеющая форму правильного тетраэдра.</a:t>
            </a:r>
          </a:p>
          <a:p>
            <a:r>
              <a:rPr lang="ru-RU" dirty="0" smtClean="0"/>
              <a:t>Цель работы – создать </a:t>
            </a:r>
            <a:r>
              <a:rPr lang="ru-RU" dirty="0"/>
              <a:t>программный продукт, визуализирующий «Кубик </a:t>
            </a:r>
            <a:r>
              <a:rPr lang="ru-RU" dirty="0" err="1"/>
              <a:t>Рубика</a:t>
            </a:r>
            <a:r>
              <a:rPr lang="ru-RU" dirty="0"/>
              <a:t>», «Пирамидку </a:t>
            </a:r>
            <a:r>
              <a:rPr lang="ru-RU" dirty="0" err="1"/>
              <a:t>Мефферта</a:t>
            </a:r>
            <a:r>
              <a:rPr lang="ru-RU" dirty="0"/>
              <a:t>» и позволяющий собирать </a:t>
            </a:r>
            <a:r>
              <a:rPr lang="ru-RU" dirty="0" smtClean="0"/>
              <a:t>их.</a:t>
            </a:r>
            <a:endParaRPr lang="ru-RU" dirty="0"/>
          </a:p>
        </p:txBody>
      </p:sp>
      <p:pic>
        <p:nvPicPr>
          <p:cNvPr id="4" name="Рисунок 3" descr="Кубик Рубика 3x3 для картин — купить в интернет-магазине «Кубмаркет»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65" y="966360"/>
            <a:ext cx="2597835" cy="260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Головоломка пирамидка | цены, купить в Москве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7" r="10830"/>
          <a:stretch/>
        </p:blipFill>
        <p:spPr bwMode="auto">
          <a:xfrm>
            <a:off x="8382533" y="3895785"/>
            <a:ext cx="2448367" cy="2434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856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Алгоритмы удаления невидимых поверхностей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</a:t>
            </a:r>
            <a:r>
              <a:rPr lang="ru-RU" sz="2400" dirty="0" smtClean="0"/>
              <a:t>ассмотрены следующие алгоритмы:</a:t>
            </a:r>
          </a:p>
          <a:p>
            <a:pPr marL="914400" lvl="1" indent="-457200">
              <a:buFont typeface="+mj-lt"/>
              <a:buAutoNum type="arabicParenR"/>
            </a:pPr>
            <a:r>
              <a:rPr lang="ru-RU" dirty="0"/>
              <a:t>а</a:t>
            </a:r>
            <a:r>
              <a:rPr lang="ru-RU" dirty="0" smtClean="0"/>
              <a:t>лгоритм Робертса (состоит из двух этапов);</a:t>
            </a:r>
          </a:p>
          <a:p>
            <a:pPr marL="914400" lvl="1" indent="-457200">
              <a:buFont typeface="+mj-lt"/>
              <a:buAutoNum type="arabicParenR"/>
            </a:pPr>
            <a:r>
              <a:rPr lang="ru-RU" dirty="0"/>
              <a:t>а</a:t>
            </a:r>
            <a:r>
              <a:rPr lang="ru-RU" dirty="0" smtClean="0"/>
              <a:t>лгоритм художника;</a:t>
            </a:r>
          </a:p>
          <a:p>
            <a:pPr marL="914400" lvl="1" indent="-457200">
              <a:buFont typeface="+mj-lt"/>
              <a:buAutoNum type="arabicParenR"/>
            </a:pPr>
            <a:r>
              <a:rPr lang="ru-RU" dirty="0"/>
              <a:t>а</a:t>
            </a:r>
            <a:r>
              <a:rPr lang="ru-RU" dirty="0" smtClean="0"/>
              <a:t>лгоритм </a:t>
            </a:r>
            <a:r>
              <a:rPr lang="en-US" dirty="0" smtClean="0"/>
              <a:t>Z-</a:t>
            </a:r>
            <a:r>
              <a:rPr lang="ru-RU" dirty="0" err="1" smtClean="0"/>
              <a:t>буффера</a:t>
            </a:r>
            <a:r>
              <a:rPr lang="ru-RU" dirty="0" smtClean="0"/>
              <a:t>.</a:t>
            </a:r>
          </a:p>
          <a:p>
            <a:r>
              <a:rPr lang="ru-RU" sz="2400" dirty="0" smtClean="0"/>
              <a:t>Для решения поставленной задачи составлен алгоритм, состоящий из двух этапов:</a:t>
            </a:r>
          </a:p>
          <a:p>
            <a:pPr marL="914400" lvl="1" indent="-457200">
              <a:buFont typeface="+mj-lt"/>
              <a:buAutoNum type="arabicParenR"/>
            </a:pPr>
            <a:r>
              <a:rPr lang="ru-RU" dirty="0" smtClean="0"/>
              <a:t>первый этап алгоритма Робертса – удаление </a:t>
            </a:r>
            <a:r>
              <a:rPr lang="ru-RU" dirty="0" err="1" smtClean="0"/>
              <a:t>нелицевых</a:t>
            </a:r>
            <a:r>
              <a:rPr lang="ru-RU" dirty="0" smtClean="0"/>
              <a:t> граней;</a:t>
            </a:r>
          </a:p>
          <a:p>
            <a:pPr marL="914400" lvl="1" indent="-457200">
              <a:buFont typeface="+mj-lt"/>
              <a:buAutoNum type="arabicParenR"/>
            </a:pPr>
            <a:r>
              <a:rPr lang="ru-RU" dirty="0"/>
              <a:t>а</a:t>
            </a:r>
            <a:r>
              <a:rPr lang="ru-RU" dirty="0" smtClean="0"/>
              <a:t>лгоритм художник – при повороте грани.</a:t>
            </a:r>
          </a:p>
        </p:txBody>
      </p:sp>
    </p:spTree>
    <p:extLst>
      <p:ext uri="{BB962C8B-B14F-4D97-AF65-F5344CB8AC3E}">
        <p14:creationId xmlns:p14="http://schemas.microsoft.com/office/powerpoint/2010/main" val="338201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Метод закрашивания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505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Выбрана простая модель освещения, в которой уровень освещенности находится по закону Ламберта: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𝐼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ru-RU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ru-RU" b="0" i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b="0" dirty="0" smtClean="0"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Times New Roman" panose="02020603050405020304" pitchFamily="18" charset="0"/>
                  </a:rPr>
                  <a:t>г</a:t>
                </a:r>
                <a:r>
                  <a:rPr lang="ru-RU" dirty="0" smtClean="0">
                    <a:ea typeface="Times New Roman" panose="02020603050405020304" pitchFamily="18" charset="0"/>
                  </a:rPr>
                  <a:t>де </a:t>
                </a:r>
                <a:r>
                  <a:rPr lang="en-US" i="1" dirty="0"/>
                  <a:t>I</a:t>
                </a:r>
                <a:r>
                  <a:rPr lang="ru-RU" i="1" baseline="-25000" dirty="0"/>
                  <a:t>0</a:t>
                </a:r>
                <a:r>
                  <a:rPr lang="ru-RU" dirty="0"/>
                  <a:t> </a:t>
                </a:r>
                <a:r>
                  <a:rPr lang="ru-RU" dirty="0" smtClean="0"/>
                  <a:t>– максимальный </a:t>
                </a:r>
                <a:r>
                  <a:rPr lang="ru-RU" dirty="0"/>
                  <a:t>уровень освещенности;</a:t>
                </a:r>
              </a:p>
              <a:p>
                <a:pPr marL="0" indent="0">
                  <a:buNone/>
                </a:pPr>
                <a:r>
                  <a:rPr lang="ru-RU" i="1" dirty="0"/>
                  <a:t>α</a:t>
                </a:r>
                <a:r>
                  <a:rPr lang="ru-RU" dirty="0"/>
                  <a:t> – угол </a:t>
                </a:r>
                <a:r>
                  <a:rPr lang="ru-RU" dirty="0" smtClean="0"/>
                  <a:t>между </a:t>
                </a:r>
                <a:r>
                  <a:rPr lang="en-US" b="1" dirty="0" smtClean="0"/>
                  <a:t>n </a:t>
                </a:r>
                <a:r>
                  <a:rPr lang="ru-RU" dirty="0" smtClean="0"/>
                  <a:t>и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S</a:t>
                </a:r>
                <a:r>
                  <a:rPr lang="ru-RU" dirty="0" smtClean="0"/>
                  <a:t>.</a:t>
                </a:r>
                <a:endParaRPr lang="ru-RU" dirty="0" smtClean="0"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50523" cy="4351338"/>
              </a:xfrm>
              <a:blipFill>
                <a:blip r:embed="rId2"/>
                <a:stretch>
                  <a:fillRect l="-2268" t="-2241" r="-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://player.myshared.ru/6/676294/slides/slide_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8" t="48371" r="1702" b="21116"/>
          <a:stretch/>
        </p:blipFill>
        <p:spPr bwMode="auto">
          <a:xfrm>
            <a:off x="7071946" y="2716823"/>
            <a:ext cx="4755012" cy="24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32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1823" y="127732"/>
            <a:ext cx="10515600" cy="1325563"/>
          </a:xfrm>
        </p:spPr>
        <p:txBody>
          <a:bodyPr/>
          <a:lstStyle/>
          <a:p>
            <a:r>
              <a:rPr lang="ru-RU" b="1" dirty="0" smtClean="0"/>
              <a:t>Диаграммы классов</a:t>
            </a:r>
            <a:endParaRPr lang="ru-RU" b="1" dirty="0"/>
          </a:p>
        </p:txBody>
      </p:sp>
      <p:pic>
        <p:nvPicPr>
          <p:cNvPr id="3074" name="Picture 2" descr="conne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32" y="1356781"/>
            <a:ext cx="6413622" cy="516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41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 для реализации и исследования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реализации выбран язык программирования </a:t>
            </a:r>
            <a:r>
              <a:rPr lang="en-US" dirty="0" smtClean="0"/>
              <a:t>Python</a:t>
            </a:r>
            <a:r>
              <a:rPr lang="ru-RU" dirty="0" smtClean="0"/>
              <a:t>, который позволяет просто и гибко разрабатывать программный продукт.</a:t>
            </a:r>
          </a:p>
          <a:p>
            <a:r>
              <a:rPr lang="ru-RU" dirty="0" smtClean="0"/>
              <a:t>В качестве библиотеки для создания интерфейса выбрана библиотека </a:t>
            </a:r>
            <a:r>
              <a:rPr lang="en-US" dirty="0" smtClean="0"/>
              <a:t>PyQt5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замера времени выбрана </a:t>
            </a:r>
            <a:r>
              <a:rPr lang="ru-RU" dirty="0" err="1" smtClean="0"/>
              <a:t>бибилотека</a:t>
            </a:r>
            <a:r>
              <a:rPr lang="ru-RU" dirty="0" smtClean="0"/>
              <a:t> </a:t>
            </a:r>
            <a:r>
              <a:rPr lang="en-US" dirty="0" smtClean="0"/>
              <a:t>time</a:t>
            </a:r>
            <a:r>
              <a:rPr lang="ru-RU" dirty="0"/>
              <a:t> </a:t>
            </a:r>
            <a:r>
              <a:rPr lang="ru-RU" dirty="0" smtClean="0"/>
              <a:t>и функция </a:t>
            </a:r>
            <a:r>
              <a:rPr lang="en-US" dirty="0" err="1" smtClean="0"/>
              <a:t>process_time</a:t>
            </a:r>
            <a:r>
              <a:rPr lang="en-US" dirty="0" smtClean="0"/>
              <a:t>(),</a:t>
            </a:r>
            <a:r>
              <a:rPr lang="ru-RU" dirty="0" smtClean="0"/>
              <a:t> которая возвращает процессорное время текущего процесса.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87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Интерфейс разработанного приложения</a:t>
            </a:r>
            <a:endParaRPr lang="ru-RU" b="1" dirty="0"/>
          </a:p>
        </p:txBody>
      </p:sp>
      <p:pic>
        <p:nvPicPr>
          <p:cNvPr id="4098" name="Picture 2" descr="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4" y="2130914"/>
            <a:ext cx="5397224" cy="35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pyram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72" y="2130914"/>
            <a:ext cx="5554854" cy="36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76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Примеры работы разработанного приложения</a:t>
            </a:r>
            <a:endParaRPr lang="ru-RU" sz="4000" b="1" dirty="0"/>
          </a:p>
        </p:txBody>
      </p:sp>
      <p:pic>
        <p:nvPicPr>
          <p:cNvPr id="5122" name="Picture 2" descr="cube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3" y="2197075"/>
            <a:ext cx="5593545" cy="362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pyramid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70" y="2178051"/>
            <a:ext cx="5771784" cy="364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45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 smtClean="0"/>
              <a:t>Сравнительные таблицы времени поворота граней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583" t="28333" r="27396" b="40185"/>
          <a:stretch/>
        </p:blipFill>
        <p:spPr>
          <a:xfrm>
            <a:off x="1764532" y="1690688"/>
            <a:ext cx="7948641" cy="32718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9166" t="68240" r="27344" b="18704"/>
          <a:stretch/>
        </p:blipFill>
        <p:spPr>
          <a:xfrm>
            <a:off x="1781174" y="5143499"/>
            <a:ext cx="79533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616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326</Words>
  <Application>Microsoft Office PowerPoint</Application>
  <PresentationFormat>Широкоэкранный</PresentationFormat>
  <Paragraphs>35</Paragraphs>
  <Slides>11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Тема Office</vt:lpstr>
      <vt:lpstr>Документ</vt:lpstr>
      <vt:lpstr>Презентация PowerPoint</vt:lpstr>
      <vt:lpstr>Введение</vt:lpstr>
      <vt:lpstr>Алгоритмы удаления невидимых поверхностей</vt:lpstr>
      <vt:lpstr>Метод закрашивания</vt:lpstr>
      <vt:lpstr>Диаграммы классов</vt:lpstr>
      <vt:lpstr>Инструменты для реализации и исследования</vt:lpstr>
      <vt:lpstr>Интерфейс разработанного приложения</vt:lpstr>
      <vt:lpstr>Примеры работы разработанного приложения</vt:lpstr>
      <vt:lpstr>Сравнительные таблицы времени поворота граней</vt:lpstr>
      <vt:lpstr>Вывод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ilyasssklimov@gmail.com</dc:creator>
  <cp:lastModifiedBy>ilyasssklimov@gmail.com</cp:lastModifiedBy>
  <cp:revision>3</cp:revision>
  <dcterms:created xsi:type="dcterms:W3CDTF">2022-02-22T08:20:14Z</dcterms:created>
  <dcterms:modified xsi:type="dcterms:W3CDTF">2022-02-22T08:45:25Z</dcterms:modified>
</cp:coreProperties>
</file>